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61" r:id="rId6"/>
    <p:sldId id="259" r:id="rId7"/>
    <p:sldId id="260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59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7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24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20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294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532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3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112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4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937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FE3C7-400E-4387-8CD1-F9D17EA6B668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2.JPG"/><Relationship Id="rId10" Type="http://schemas.openxmlformats.org/officeDocument/2006/relationships/image" Target="../media/image5.png"/><Relationship Id="rId4" Type="http://schemas.openxmlformats.org/officeDocument/2006/relationships/image" Target="../media/image11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8.png"/><Relationship Id="rId17" Type="http://schemas.openxmlformats.org/officeDocument/2006/relationships/image" Target="../media/image23.jpeg"/><Relationship Id="rId2" Type="http://schemas.openxmlformats.org/officeDocument/2006/relationships/image" Target="../media/image13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5.png"/><Relationship Id="rId7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7.png"/><Relationship Id="rId10" Type="http://schemas.openxmlformats.org/officeDocument/2006/relationships/image" Target="../media/image5.png"/><Relationship Id="rId4" Type="http://schemas.openxmlformats.org/officeDocument/2006/relationships/image" Target="../media/image26.pn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2.png"/><Relationship Id="rId10" Type="http://schemas.openxmlformats.org/officeDocument/2006/relationships/image" Target="../media/image5.png"/><Relationship Id="rId4" Type="http://schemas.openxmlformats.org/officeDocument/2006/relationships/image" Target="../media/image31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9" y="1446687"/>
            <a:ext cx="2566820" cy="15978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3263" y="904207"/>
            <a:ext cx="2576253" cy="538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258" y="1442744"/>
            <a:ext cx="2570361" cy="17877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74026" y="907878"/>
            <a:ext cx="2576253" cy="5385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11" y="4018606"/>
            <a:ext cx="2570356" cy="20974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6211" y="3409802"/>
            <a:ext cx="2570356" cy="608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TDD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342" y="1442744"/>
            <a:ext cx="2570361" cy="212811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95450" y="904207"/>
            <a:ext cx="2576253" cy="5385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3472339" y="3409802"/>
            <a:ext cx="2570356" cy="608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733" y="4018606"/>
            <a:ext cx="2301410" cy="216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336" y="181148"/>
            <a:ext cx="6841635" cy="655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64" y="949325"/>
            <a:ext cx="7502236" cy="467019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4" y="432406"/>
            <a:ext cx="1267191" cy="788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127" y="101991"/>
            <a:ext cx="1271848" cy="326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3126" y="1558580"/>
            <a:ext cx="1268939" cy="8825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127" y="1234809"/>
            <a:ext cx="1271848" cy="326231"/>
          </a:xfrm>
          <a:prstGeom prst="rect">
            <a:avLst/>
          </a:prstGeom>
          <a:solidFill>
            <a:schemeClr val="accent2">
              <a:alpha val="7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3126" y="4284712"/>
            <a:ext cx="1268937" cy="10354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126" y="3915915"/>
            <a:ext cx="1268937" cy="368797"/>
          </a:xfrm>
          <a:prstGeom prst="rect">
            <a:avLst/>
          </a:prstGeom>
          <a:solidFill>
            <a:schemeClr val="accent2">
              <a:alpha val="7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3125" y="2798377"/>
            <a:ext cx="1268939" cy="105061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3127" y="2441156"/>
            <a:ext cx="1271848" cy="326231"/>
          </a:xfrm>
          <a:prstGeom prst="rect">
            <a:avLst/>
          </a:prstGeom>
          <a:solidFill>
            <a:schemeClr val="accent2">
              <a:alpha val="76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83126" y="5349875"/>
            <a:ext cx="1268937" cy="368797"/>
          </a:xfrm>
          <a:prstGeom prst="rect">
            <a:avLst/>
          </a:prstGeom>
          <a:solidFill>
            <a:schemeClr val="accent2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15900" y="5718672"/>
            <a:ext cx="1136163" cy="10665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785" y="1545013"/>
            <a:ext cx="1268939" cy="8825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786" y="1221242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785" y="4271145"/>
            <a:ext cx="1268937" cy="103549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7785" y="3902348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784" y="2784810"/>
            <a:ext cx="1268939" cy="105061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7786" y="2427589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87785" y="5336308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0559" y="5705105"/>
            <a:ext cx="1136163" cy="106652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641764" y="38895"/>
            <a:ext cx="7502236" cy="776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Agile Method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7105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49" y="603803"/>
            <a:ext cx="7637633" cy="26693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4" y="3895725"/>
            <a:ext cx="7377545" cy="2057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17" y="1516063"/>
            <a:ext cx="5835537" cy="313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74858" y="3911726"/>
            <a:ext cx="2332769" cy="1749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Content Placeholder 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5" y="484577"/>
            <a:ext cx="1267191" cy="78883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3518" y="154162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517" y="1610751"/>
            <a:ext cx="1268939" cy="88257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93518" y="1286980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517" y="4336883"/>
            <a:ext cx="1268937" cy="103549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93517" y="3968086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516" y="2850548"/>
            <a:ext cx="1268939" cy="105061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3518" y="2493327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93517" y="5402046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291" y="5770843"/>
            <a:ext cx="1136163" cy="10665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15" y="1582395"/>
            <a:ext cx="1268939" cy="882576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97416" y="1258624"/>
            <a:ext cx="1271848" cy="326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sp>
        <p:nvSpPr>
          <p:cNvPr id="41" name="Rectangle 40"/>
          <p:cNvSpPr/>
          <p:nvPr/>
        </p:nvSpPr>
        <p:spPr>
          <a:xfrm>
            <a:off x="1583315" y="-8418"/>
            <a:ext cx="7560683" cy="612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Diagrams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326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eclipse id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584" y="948369"/>
            <a:ext cx="2031579" cy="47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ave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54" y="2739517"/>
            <a:ext cx="1685394" cy="42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509" y="854638"/>
            <a:ext cx="1613721" cy="6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rell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648" y="744166"/>
            <a:ext cx="2217788" cy="6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jenkins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935" y="2165371"/>
            <a:ext cx="2011050" cy="27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surefire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631" y="5185277"/>
            <a:ext cx="2481057" cy="73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51" y="4344166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-Right Arrow 6"/>
          <p:cNvSpPr/>
          <p:nvPr/>
        </p:nvSpPr>
        <p:spPr>
          <a:xfrm>
            <a:off x="3520786" y="970247"/>
            <a:ext cx="546100" cy="3408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-Right Arrow 14"/>
          <p:cNvSpPr/>
          <p:nvPr/>
        </p:nvSpPr>
        <p:spPr>
          <a:xfrm>
            <a:off x="6059548" y="970247"/>
            <a:ext cx="546100" cy="3408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-Right Arrow 15"/>
          <p:cNvSpPr/>
          <p:nvPr/>
        </p:nvSpPr>
        <p:spPr>
          <a:xfrm rot="5400000">
            <a:off x="4841044" y="1677609"/>
            <a:ext cx="546100" cy="3408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eft-Right Arrow 16"/>
          <p:cNvSpPr/>
          <p:nvPr/>
        </p:nvSpPr>
        <p:spPr>
          <a:xfrm>
            <a:off x="6332598" y="2798508"/>
            <a:ext cx="546100" cy="3408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eft-Right Arrow 17"/>
          <p:cNvSpPr/>
          <p:nvPr/>
        </p:nvSpPr>
        <p:spPr>
          <a:xfrm rot="19009518">
            <a:off x="3430110" y="4466724"/>
            <a:ext cx="546100" cy="3408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eft-Right Arrow 18"/>
          <p:cNvSpPr/>
          <p:nvPr/>
        </p:nvSpPr>
        <p:spPr>
          <a:xfrm>
            <a:off x="5415322" y="5373374"/>
            <a:ext cx="1722032" cy="3545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68" name="Picture 20" descr="Image result for junit cloud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65" y="4059975"/>
            <a:ext cx="1368425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mockito logo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95" y="5373374"/>
            <a:ext cx="3049443" cy="171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mage result for sonarlint logo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052" y="5948888"/>
            <a:ext cx="1742384" cy="56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3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" y="416862"/>
            <a:ext cx="1267191" cy="78883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4480" y="86447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9" y="1543036"/>
            <a:ext cx="1268939" cy="88257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4480" y="1219265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9" y="4269168"/>
            <a:ext cx="1268937" cy="103549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54479" y="3900371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8" y="2782833"/>
            <a:ext cx="1268939" cy="105061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4480" y="2425612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33" name="Rectangle 32"/>
          <p:cNvSpPr/>
          <p:nvPr/>
        </p:nvSpPr>
        <p:spPr>
          <a:xfrm>
            <a:off x="54479" y="5334331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253" y="5703128"/>
            <a:ext cx="1136163" cy="10665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59" y="2784089"/>
            <a:ext cx="1268939" cy="105061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5024" y="2426868"/>
            <a:ext cx="1271848" cy="3262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508064" y="5142"/>
            <a:ext cx="7635936" cy="6124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CI Software</a:t>
            </a:r>
            <a:endParaRPr lang="en-GB" sz="2800" dirty="0"/>
          </a:p>
        </p:txBody>
      </p:sp>
      <p:pic>
        <p:nvPicPr>
          <p:cNvPr id="1026" name="Picture 2" descr="Image result for brackets logo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29" y="1425791"/>
            <a:ext cx="2227496" cy="127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07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eclipse error message red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963" y="2023588"/>
            <a:ext cx="6076661" cy="39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ven message red te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40" y="720624"/>
            <a:ext cx="4251960" cy="30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0" y="5025029"/>
            <a:ext cx="2019300" cy="1335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650" y="4001294"/>
            <a:ext cx="4076700" cy="674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4" y="403614"/>
            <a:ext cx="1267191" cy="7888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437" y="73199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36" y="1529788"/>
            <a:ext cx="1268939" cy="88257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437" y="1206017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36" y="4255920"/>
            <a:ext cx="1268937" cy="103549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436" y="3887123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35" y="2769585"/>
            <a:ext cx="1268939" cy="10506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7437" y="2412364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57436" y="5321083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0210" y="5689880"/>
            <a:ext cx="1136163" cy="10665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73" y="4253278"/>
            <a:ext cx="1268937" cy="103549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2173" y="3884481"/>
            <a:ext cx="1268937" cy="3687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TDD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90963" y="24331"/>
            <a:ext cx="7553037" cy="6386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FF0000"/>
                </a:solidFill>
              </a:rPr>
              <a:t>Test Driven Development - Bugs</a:t>
            </a:r>
            <a:endParaRPr lang="en-GB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7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0082"/>
          <a:stretch/>
        </p:blipFill>
        <p:spPr>
          <a:xfrm>
            <a:off x="1528868" y="839756"/>
            <a:ext cx="7932420" cy="6018244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5" y="365126"/>
            <a:ext cx="1267191" cy="788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158" y="34711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157" y="1491300"/>
            <a:ext cx="1268939" cy="8825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7158" y="1167529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157" y="4217432"/>
            <a:ext cx="1268937" cy="10354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7157" y="3848635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156" y="2731097"/>
            <a:ext cx="1268939" cy="105061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7158" y="2373876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27157" y="5282595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9931" y="5651392"/>
            <a:ext cx="1136163" cy="10665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53" y="4222798"/>
            <a:ext cx="1268937" cy="103549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0753" y="3854001"/>
            <a:ext cx="1268937" cy="3687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TDD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8868" y="13427"/>
            <a:ext cx="7615132" cy="6913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FF0000"/>
                </a:solidFill>
              </a:rPr>
              <a:t>Test Driven Development – Coverage (Java only)</a:t>
            </a:r>
            <a:endParaRPr lang="en-GB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53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874" y="1027907"/>
            <a:ext cx="6685126" cy="4458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874" y="1027907"/>
            <a:ext cx="6685126" cy="4421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607" y="1027907"/>
            <a:ext cx="3832605" cy="575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139" y="1009618"/>
            <a:ext cx="5378291" cy="5771389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7" y="428221"/>
            <a:ext cx="1267191" cy="7888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9070" y="97806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069" y="1554395"/>
            <a:ext cx="1268939" cy="88257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9070" y="1230624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069" y="4280527"/>
            <a:ext cx="1268937" cy="103549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69069" y="3911730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068" y="2794192"/>
            <a:ext cx="1268939" cy="10506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9070" y="2436971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169069" y="5345690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1843" y="5714487"/>
            <a:ext cx="1136163" cy="10665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66946" y="5349875"/>
            <a:ext cx="1268937" cy="3687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20" y="5718672"/>
            <a:ext cx="1136163" cy="106652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439607" y="9786"/>
            <a:ext cx="6704393" cy="8648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Interface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4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2252</TotalTime>
  <Words>73</Words>
  <Application>Microsoft Office PowerPoint</Application>
  <PresentationFormat>On-screen Show (4:3)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Mainwaring</dc:creator>
  <cp:lastModifiedBy>Admin</cp:lastModifiedBy>
  <cp:revision>15</cp:revision>
  <dcterms:created xsi:type="dcterms:W3CDTF">2019-06-22T17:59:02Z</dcterms:created>
  <dcterms:modified xsi:type="dcterms:W3CDTF">2019-06-24T13:10:05Z</dcterms:modified>
</cp:coreProperties>
</file>